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2021.09.04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E9F5D2-049D-4350-ABE9-1F573BEF7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" y="0"/>
            <a:ext cx="7200900" cy="7200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5F76374-17EB-4902-8856-1E59B2596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0"/>
            <a:ext cx="7200900" cy="7200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38FB6A1-D931-4696-B2E5-C8D17B33F435}"/>
              </a:ext>
            </a:extLst>
          </p:cNvPr>
          <p:cNvSpPr txBox="1"/>
          <p:nvPr/>
        </p:nvSpPr>
        <p:spPr>
          <a:xfrm>
            <a:off x="1195030" y="566057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/>
              <a:t>让我们今天宅在家里！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586727F-EF8D-4183-82A9-56051EA753A8}"/>
              </a:ext>
            </a:extLst>
          </p:cNvPr>
          <p:cNvSpPr txBox="1"/>
          <p:nvPr/>
        </p:nvSpPr>
        <p:spPr>
          <a:xfrm>
            <a:off x="2145331" y="6862346"/>
            <a:ext cx="505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Alicia van Zyl · Lerato </a:t>
            </a:r>
            <a:r>
              <a:rPr lang="en-US" altLang="zh-CN" sz="1600" b="1" dirty="0" err="1"/>
              <a:t>Mbangeni</a:t>
            </a:r>
            <a:r>
              <a:rPr lang="en-US" altLang="zh-CN" sz="1600" b="1" dirty="0"/>
              <a:t> · Rendani </a:t>
            </a:r>
            <a:r>
              <a:rPr lang="en-US" altLang="zh-CN" sz="1600" b="1" dirty="0" err="1"/>
              <a:t>Nemakhavhani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5FBFD7-D7A7-444E-BFD5-842B5BC46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9C064D-E96F-4C93-93C3-7FE40A08F9EA}"/>
              </a:ext>
            </a:extLst>
          </p:cNvPr>
          <p:cNvSpPr txBox="1"/>
          <p:nvPr/>
        </p:nvSpPr>
        <p:spPr>
          <a:xfrm>
            <a:off x="3289300" y="32639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躲猫猫</a:t>
            </a:r>
            <a:r>
              <a:rPr lang="en-US" altLang="zh-CN" sz="2400" dirty="0">
                <a:solidFill>
                  <a:schemeClr val="bg1"/>
                </a:solidFill>
              </a:rPr>
              <a:t>……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8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FB142C-EB85-48AC-B53F-7B45CD3BD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12806F-C49A-47D2-A94E-0AE19AB3E241}"/>
              </a:ext>
            </a:extLst>
          </p:cNvPr>
          <p:cNvSpPr txBox="1"/>
          <p:nvPr/>
        </p:nvSpPr>
        <p:spPr>
          <a:xfrm>
            <a:off x="3111500" y="33696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边跑边唱。</a:t>
            </a:r>
          </a:p>
        </p:txBody>
      </p:sp>
    </p:spTree>
    <p:extLst>
      <p:ext uri="{BB962C8B-B14F-4D97-AF65-F5344CB8AC3E}">
        <p14:creationId xmlns:p14="http://schemas.microsoft.com/office/powerpoint/2010/main" val="1855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8051E3-90F0-4DF6-AF23-4C6CBD21A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43B8376-1308-49B6-8ABF-A75195F0F251}"/>
              </a:ext>
            </a:extLst>
          </p:cNvPr>
          <p:cNvSpPr txBox="1"/>
          <p:nvPr/>
        </p:nvSpPr>
        <p:spPr>
          <a:xfrm>
            <a:off x="8483600" y="336961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但经过妈妈房间时要小声。</a:t>
            </a:r>
          </a:p>
        </p:txBody>
      </p:sp>
    </p:spTree>
    <p:extLst>
      <p:ext uri="{BB962C8B-B14F-4D97-AF65-F5344CB8AC3E}">
        <p14:creationId xmlns:p14="http://schemas.microsoft.com/office/powerpoint/2010/main" val="227683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91229E-E473-4ACE-8C5A-CC7DF193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641095-5B90-4268-95AE-E4AD8BBAC89B}"/>
              </a:ext>
            </a:extLst>
          </p:cNvPr>
          <p:cNvSpPr txBox="1"/>
          <p:nvPr/>
        </p:nvSpPr>
        <p:spPr>
          <a:xfrm>
            <a:off x="2870200" y="33696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唱歌跳舞。</a:t>
            </a:r>
          </a:p>
        </p:txBody>
      </p:sp>
    </p:spTree>
    <p:extLst>
      <p:ext uri="{BB962C8B-B14F-4D97-AF65-F5344CB8AC3E}">
        <p14:creationId xmlns:p14="http://schemas.microsoft.com/office/powerpoint/2010/main" val="3193971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EC1D3F-2EAB-4C53-91DA-C773E9F7D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3BAD29-0D51-438E-925C-28271DD3BCD9}"/>
              </a:ext>
            </a:extLst>
          </p:cNvPr>
          <p:cNvSpPr txBox="1"/>
          <p:nvPr/>
        </p:nvSpPr>
        <p:spPr>
          <a:xfrm>
            <a:off x="9448800" y="34036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挠痒痒，吃软糖。</a:t>
            </a:r>
          </a:p>
        </p:txBody>
      </p:sp>
    </p:spTree>
    <p:extLst>
      <p:ext uri="{BB962C8B-B14F-4D97-AF65-F5344CB8AC3E}">
        <p14:creationId xmlns:p14="http://schemas.microsoft.com/office/powerpoint/2010/main" val="125415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057C68-7236-41F2-8F62-6E5B9E7A4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FCB5F9-3327-406A-B02E-2681022DE1C5}"/>
              </a:ext>
            </a:extLst>
          </p:cNvPr>
          <p:cNvSpPr txBox="1"/>
          <p:nvPr/>
        </p:nvSpPr>
        <p:spPr>
          <a:xfrm>
            <a:off x="1854200" y="3029780"/>
            <a:ext cx="2954655" cy="1141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依偎在一起讲故事。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zh-CN" altLang="en-US" sz="2400" dirty="0"/>
              <a:t>睡着了打呼噜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207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9653BF-DF5F-4C1C-AA53-45A70BDE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0A1944-2127-4E9A-9E8A-BAD3B62F887A}"/>
              </a:ext>
            </a:extLst>
          </p:cNvPr>
          <p:cNvSpPr txBox="1"/>
          <p:nvPr/>
        </p:nvSpPr>
        <p:spPr>
          <a:xfrm>
            <a:off x="9766300" y="3029780"/>
            <a:ext cx="2578100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宅在家里的一天真是忙碌的一天。</a:t>
            </a:r>
          </a:p>
        </p:txBody>
      </p:sp>
    </p:spTree>
    <p:extLst>
      <p:ext uri="{BB962C8B-B14F-4D97-AF65-F5344CB8AC3E}">
        <p14:creationId xmlns:p14="http://schemas.microsoft.com/office/powerpoint/2010/main" val="285666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98DD84-2E24-4800-A565-650D5713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3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7721C6-A01D-47BB-A1A3-43CC10C17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0"/>
            <a:ext cx="7200900" cy="7200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AFD8F2-CE74-465D-97A8-AAAC6DB9D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0" cy="720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5ADCBF-B6CD-4675-808E-6ED12EB47AA6}"/>
              </a:ext>
            </a:extLst>
          </p:cNvPr>
          <p:cNvSpPr txBox="1"/>
          <p:nvPr/>
        </p:nvSpPr>
        <p:spPr>
          <a:xfrm>
            <a:off x="8395930" y="820057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/>
              <a:t>让我们今天宅在家里！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977AC2-FC4B-486C-B557-301B1480A2AA}"/>
              </a:ext>
            </a:extLst>
          </p:cNvPr>
          <p:cNvSpPr txBox="1"/>
          <p:nvPr/>
        </p:nvSpPr>
        <p:spPr>
          <a:xfrm>
            <a:off x="9934813" y="20556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00937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522B68-25FB-4515-8F69-2DA0F058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345AEB-B5E4-4A55-BA5A-7DFF9B329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29FC9D2-3591-4D0A-9B56-A2DC3E5EBC8E}"/>
              </a:ext>
            </a:extLst>
          </p:cNvPr>
          <p:cNvSpPr txBox="1"/>
          <p:nvPr/>
        </p:nvSpPr>
        <p:spPr>
          <a:xfrm>
            <a:off x="8395930" y="820057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/>
              <a:t>让我们今天宅在家里！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03B228-0BB1-4050-86C9-E8261215D4BD}"/>
              </a:ext>
            </a:extLst>
          </p:cNvPr>
          <p:cNvSpPr txBox="1"/>
          <p:nvPr/>
        </p:nvSpPr>
        <p:spPr>
          <a:xfrm>
            <a:off x="9341469" y="6860878"/>
            <a:ext cx="505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Alicia van Zyl · Lerato </a:t>
            </a:r>
            <a:r>
              <a:rPr lang="en-US" altLang="zh-CN" sz="1600" b="1" dirty="0" err="1"/>
              <a:t>Mbangeni</a:t>
            </a:r>
            <a:r>
              <a:rPr lang="en-US" altLang="zh-CN" sz="1600" b="1" dirty="0"/>
              <a:t> · Rendani </a:t>
            </a:r>
            <a:r>
              <a:rPr lang="en-US" altLang="zh-CN" sz="1600" b="1" dirty="0" err="1"/>
              <a:t>Nemakhavhani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8454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812935-AC6E-4FA7-BA39-37BFA0CFF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BFB2A4-2EDB-4E54-8A94-97FA3A867548}"/>
              </a:ext>
            </a:extLst>
          </p:cNvPr>
          <p:cNvSpPr txBox="1"/>
          <p:nvPr/>
        </p:nvSpPr>
        <p:spPr>
          <a:xfrm>
            <a:off x="9359900" y="5753100"/>
            <a:ext cx="338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让我们今天宅在家里</a:t>
            </a:r>
            <a:r>
              <a:rPr lang="en-US" altLang="zh-CN" sz="2400" dirty="0">
                <a:latin typeface="+mn-ea"/>
              </a:rPr>
              <a:t>……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52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6F68C0-82E2-447E-B607-1F08FBE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F60CBB-7DDE-4D4B-A5FD-C31AB14ED83A}"/>
              </a:ext>
            </a:extLst>
          </p:cNvPr>
          <p:cNvSpPr txBox="1"/>
          <p:nvPr/>
        </p:nvSpPr>
        <p:spPr>
          <a:xfrm>
            <a:off x="2197100" y="336961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吃糖浆浆果烙饼。</a:t>
            </a:r>
          </a:p>
        </p:txBody>
      </p:sp>
    </p:spTree>
    <p:extLst>
      <p:ext uri="{BB962C8B-B14F-4D97-AF65-F5344CB8AC3E}">
        <p14:creationId xmlns:p14="http://schemas.microsoft.com/office/powerpoint/2010/main" val="197235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61420F-B5A0-4CE2-A839-14F8D32AA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C533DE-A2FD-4507-8550-A85B6AD7AC9C}"/>
              </a:ext>
            </a:extLst>
          </p:cNvPr>
          <p:cNvSpPr txBox="1"/>
          <p:nvPr/>
        </p:nvSpPr>
        <p:spPr>
          <a:xfrm>
            <a:off x="9461500" y="336961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在床上跳跃旋转。</a:t>
            </a:r>
          </a:p>
        </p:txBody>
      </p:sp>
    </p:spTree>
    <p:extLst>
      <p:ext uri="{BB962C8B-B14F-4D97-AF65-F5344CB8AC3E}">
        <p14:creationId xmlns:p14="http://schemas.microsoft.com/office/powerpoint/2010/main" val="46944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2C674B-7D1F-4335-BCA0-6040CE780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97331D-8ED1-4278-B3CD-0B0D4CF4FA86}"/>
              </a:ext>
            </a:extLst>
          </p:cNvPr>
          <p:cNvSpPr txBox="1"/>
          <p:nvPr/>
        </p:nvSpPr>
        <p:spPr>
          <a:xfrm>
            <a:off x="1727200" y="336961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打扮成爸爸一样拍照。</a:t>
            </a:r>
          </a:p>
        </p:txBody>
      </p:sp>
    </p:spTree>
    <p:extLst>
      <p:ext uri="{BB962C8B-B14F-4D97-AF65-F5344CB8AC3E}">
        <p14:creationId xmlns:p14="http://schemas.microsoft.com/office/powerpoint/2010/main" val="213210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D801C8-3222-4D65-8DE1-87824B7E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4392275" cy="71979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C75525-EC71-41EE-B12B-C070CFDF407C}"/>
              </a:ext>
            </a:extLst>
          </p:cNvPr>
          <p:cNvSpPr txBox="1"/>
          <p:nvPr/>
        </p:nvSpPr>
        <p:spPr>
          <a:xfrm>
            <a:off x="10236200" y="33696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一起玩游戏。</a:t>
            </a:r>
          </a:p>
        </p:txBody>
      </p:sp>
    </p:spTree>
    <p:extLst>
      <p:ext uri="{BB962C8B-B14F-4D97-AF65-F5344CB8AC3E}">
        <p14:creationId xmlns:p14="http://schemas.microsoft.com/office/powerpoint/2010/main" val="4163165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118</Words>
  <Application>Microsoft Office PowerPoint</Application>
  <PresentationFormat>自定义</PresentationFormat>
  <Paragraphs>19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17</cp:revision>
  <dcterms:created xsi:type="dcterms:W3CDTF">2021-03-14T02:42:17Z</dcterms:created>
  <dcterms:modified xsi:type="dcterms:W3CDTF">2021-09-04T03:56:21Z</dcterms:modified>
</cp:coreProperties>
</file>